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86133" l="23780" r="7951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4648200"/>
            <a:ext cx="1952625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461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A0C333D-E8F1-4472-8022-E2DF26396730}"/>
              </a:ext>
            </a:extLst>
          </p:cNvPr>
          <p:cNvSpPr txBox="1"/>
          <p:nvPr/>
        </p:nvSpPr>
        <p:spPr>
          <a:xfrm>
            <a:off x="1743173" y="1219200"/>
            <a:ext cx="55626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ARAP 11" pitchFamily="2" charset="2"/>
                <a:cs typeface="Mukta" panose="020B0000000000000000" pitchFamily="34" charset="0"/>
              </a:rPr>
              <a:t>k|ltlglw ;ef ;b:o tyf k|b]z ;ef ;b:o lgjf{rg, 2079</a:t>
            </a:r>
          </a:p>
          <a:p>
            <a:pPr algn="ctr"/>
            <a:r>
              <a:rPr lang="en-US" sz="6000" b="1">
                <a:solidFill>
                  <a:schemeClr val="bg1"/>
                </a:solidFill>
                <a:latin typeface="ARAP 11" pitchFamily="2" charset="2"/>
                <a:cs typeface="Mukta" panose="020B0000000000000000" pitchFamily="34" charset="0"/>
              </a:rPr>
              <a:t>dtbfg clws[t tyf ;xfos dtbfg clws[t nlIft 1 lbjzLo cled'vLs/)f sfo{s|d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39F31C-0CC8-4ADD-9463-5C356BA1008E}"/>
              </a:ext>
            </a:extLst>
          </p:cNvPr>
          <p:cNvSpPr txBox="1"/>
          <p:nvPr/>
        </p:nvSpPr>
        <p:spPr>
          <a:xfrm>
            <a:off x="2276573" y="6135469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e-NP" b="1">
                <a:solidFill>
                  <a:schemeClr val="bg1"/>
                </a:solidFill>
                <a:latin typeface="Mukta" panose="020B0000000000000000" pitchFamily="34" charset="0"/>
                <a:cs typeface="Mukta" panose="020B0000000000000000" pitchFamily="34" charset="0"/>
              </a:rPr>
              <a:t>मितिः २०७९।०७।२७</a:t>
            </a:r>
          </a:p>
          <a:p>
            <a:pPr algn="ctr"/>
            <a:r>
              <a:rPr lang="ne-NP" b="1">
                <a:solidFill>
                  <a:schemeClr val="bg1"/>
                </a:solidFill>
                <a:latin typeface="Mukta" panose="020B0000000000000000" pitchFamily="34" charset="0"/>
                <a:cs typeface="Mukta" panose="020B0000000000000000" pitchFamily="34" charset="0"/>
              </a:rPr>
              <a:t>आयोजकः जिल्ला निर्वाचन कार्यालय भोजपुर</a:t>
            </a:r>
            <a:endParaRPr lang="ne-NP" sz="3600" b="1">
              <a:solidFill>
                <a:schemeClr val="bg1"/>
              </a:solidFill>
              <a:latin typeface="Mukta" panose="020B0000000000000000" pitchFamily="34" charset="0"/>
              <a:cs typeface="Mukta" panose="020B00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5243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416</TotalTime>
  <Words>59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ARAP 11</vt:lpstr>
      <vt:lpstr>Arial</vt:lpstr>
      <vt:lpstr>Calibri</vt:lpstr>
      <vt:lpstr>Mukta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 dharan</dc:creator>
  <cp:lastModifiedBy>Babin Shakya</cp:lastModifiedBy>
  <cp:revision>11</cp:revision>
  <dcterms:created xsi:type="dcterms:W3CDTF">2006-08-16T00:00:00Z</dcterms:created>
  <dcterms:modified xsi:type="dcterms:W3CDTF">2022-11-13T10:05:45Z</dcterms:modified>
</cp:coreProperties>
</file>