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290"/>
    <a:srgbClr val="1B1DF5"/>
    <a:srgbClr val="1311EA"/>
    <a:srgbClr val="34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74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C8D-2283-44F8-B5FB-DCF27AD44D3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3D0-E5E5-4D82-90F3-B5651B8EA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5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C8D-2283-44F8-B5FB-DCF27AD44D3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3D0-E5E5-4D82-90F3-B5651B8EA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4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C8D-2283-44F8-B5FB-DCF27AD44D3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3D0-E5E5-4D82-90F3-B5651B8EA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4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C8D-2283-44F8-B5FB-DCF27AD44D3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3D0-E5E5-4D82-90F3-B5651B8EA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4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C8D-2283-44F8-B5FB-DCF27AD44D3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3D0-E5E5-4D82-90F3-B5651B8EA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C8D-2283-44F8-B5FB-DCF27AD44D3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3D0-E5E5-4D82-90F3-B5651B8EA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8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C8D-2283-44F8-B5FB-DCF27AD44D3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3D0-E5E5-4D82-90F3-B5651B8EA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6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C8D-2283-44F8-B5FB-DCF27AD44D3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3D0-E5E5-4D82-90F3-B5651B8EA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C8D-2283-44F8-B5FB-DCF27AD44D3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3D0-E5E5-4D82-90F3-B5651B8EA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C8D-2283-44F8-B5FB-DCF27AD44D3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3D0-E5E5-4D82-90F3-B5651B8EA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0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C8D-2283-44F8-B5FB-DCF27AD44D3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3D0-E5E5-4D82-90F3-B5651B8EA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5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87C8D-2283-44F8-B5FB-DCF27AD44D3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843D0-E5E5-4D82-90F3-B5651B8EA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4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409211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270290"/>
                </a:solidFill>
                <a:latin typeface="ARAP 002" pitchFamily="2" charset="0"/>
              </a:rPr>
              <a:t>æxfdL</a:t>
            </a:r>
            <a:r>
              <a:rPr lang="en-US" sz="2800" dirty="0" smtClean="0">
                <a:solidFill>
                  <a:srgbClr val="270290"/>
                </a:solidFill>
                <a:latin typeface="ARAP 002" pitchFamily="2" charset="0"/>
              </a:rPr>
              <a:t> </a:t>
            </a:r>
            <a:r>
              <a:rPr lang="en-US" sz="2800" dirty="0" err="1">
                <a:solidFill>
                  <a:srgbClr val="270290"/>
                </a:solidFill>
                <a:latin typeface="ARAP 002" pitchFamily="2" charset="0"/>
              </a:rPr>
              <a:t>kf</a:t>
            </a:r>
            <a:r>
              <a:rPr lang="en-US" sz="2800" dirty="0">
                <a:solidFill>
                  <a:srgbClr val="270290"/>
                </a:solidFill>
                <a:latin typeface="ARAP 002" pitchFamily="2" charset="0"/>
              </a:rPr>
              <a:t>}</a:t>
            </a:r>
            <a:r>
              <a:rPr lang="en-US" sz="2800" dirty="0" err="1">
                <a:solidFill>
                  <a:srgbClr val="270290"/>
                </a:solidFill>
                <a:latin typeface="ARAP 002" pitchFamily="2" charset="0"/>
              </a:rPr>
              <a:t>jfb</a:t>
            </a:r>
            <a:r>
              <a:rPr lang="en-US" sz="2800" dirty="0">
                <a:solidFill>
                  <a:srgbClr val="270290"/>
                </a:solidFill>
                <a:latin typeface="ARAP 002" pitchFamily="2" charset="0"/>
              </a:rPr>
              <a:t>'ª</a:t>
            </a:r>
            <a:r>
              <a:rPr lang="en-US" sz="2800" dirty="0" err="1">
                <a:solidFill>
                  <a:srgbClr val="270290"/>
                </a:solidFill>
                <a:latin typeface="ARAP 002" pitchFamily="2" charset="0"/>
              </a:rPr>
              <a:t>dfnL</a:t>
            </a:r>
            <a:r>
              <a:rPr lang="en-US" sz="2800" dirty="0">
                <a:solidFill>
                  <a:srgbClr val="270290"/>
                </a:solidFill>
                <a:latin typeface="ARAP 002" pitchFamily="2" charset="0"/>
              </a:rPr>
              <a:t>, </a:t>
            </a:r>
            <a:r>
              <a:rPr lang="en-US" sz="2800" dirty="0" err="1">
                <a:solidFill>
                  <a:srgbClr val="270290"/>
                </a:solidFill>
                <a:latin typeface="ARAP 002" pitchFamily="2" charset="0"/>
              </a:rPr>
              <a:t>dfgj</a:t>
            </a:r>
            <a:r>
              <a:rPr lang="en-US" sz="2800" dirty="0">
                <a:solidFill>
                  <a:srgbClr val="270290"/>
                </a:solidFill>
                <a:latin typeface="ARAP 002" pitchFamily="2" charset="0"/>
              </a:rPr>
              <a:t> </a:t>
            </a:r>
            <a:r>
              <a:rPr lang="en-US" sz="2800" dirty="0" err="1">
                <a:solidFill>
                  <a:srgbClr val="270290"/>
                </a:solidFill>
                <a:latin typeface="ARAP 002" pitchFamily="2" charset="0"/>
              </a:rPr>
              <a:t>ljsf</a:t>
            </a:r>
            <a:r>
              <a:rPr lang="en-US" sz="2800" dirty="0">
                <a:solidFill>
                  <a:srgbClr val="270290"/>
                </a:solidFill>
                <a:latin typeface="ARAP 002" pitchFamily="2" charset="0"/>
              </a:rPr>
              <a:t>; </a:t>
            </a:r>
            <a:r>
              <a:rPr lang="en-US" sz="2800" dirty="0" err="1">
                <a:solidFill>
                  <a:srgbClr val="270290"/>
                </a:solidFill>
                <a:latin typeface="ARAP 002" pitchFamily="2" charset="0"/>
              </a:rPr>
              <a:t>k"jf</a:t>
            </a:r>
            <a:r>
              <a:rPr lang="en-US" sz="2800" dirty="0">
                <a:solidFill>
                  <a:srgbClr val="270290"/>
                </a:solidFill>
                <a:latin typeface="ARAP 002" pitchFamily="2" charset="0"/>
              </a:rPr>
              <a:t>{</a:t>
            </a:r>
            <a:r>
              <a:rPr lang="en-US" sz="2800" dirty="0" err="1">
                <a:solidFill>
                  <a:srgbClr val="270290"/>
                </a:solidFill>
                <a:latin typeface="ARAP 002" pitchFamily="2" charset="0"/>
              </a:rPr>
              <a:t>wf</a:t>
            </a:r>
            <a:r>
              <a:rPr lang="en-US" sz="2800" dirty="0">
                <a:solidFill>
                  <a:srgbClr val="270290"/>
                </a:solidFill>
                <a:latin typeface="ARAP 002" pitchFamily="2" charset="0"/>
              </a:rPr>
              <a:t>/n] NofpF5f}F </a:t>
            </a:r>
            <a:r>
              <a:rPr lang="en-US" sz="2800" dirty="0" err="1" smtClean="0">
                <a:solidFill>
                  <a:srgbClr val="270290"/>
                </a:solidFill>
                <a:latin typeface="ARAP 002" pitchFamily="2" charset="0"/>
              </a:rPr>
              <a:t>v'zLofnLÆ</a:t>
            </a:r>
            <a:endParaRPr lang="en-US" sz="2800" dirty="0">
              <a:solidFill>
                <a:srgbClr val="270290"/>
              </a:solidFill>
              <a:latin typeface="ARAP 002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1137" y="5779616"/>
            <a:ext cx="2858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270290"/>
                </a:solidFill>
                <a:latin typeface="ARAP 002" pitchFamily="2" charset="0"/>
              </a:rPr>
              <a:t>@)*).)(.@(</a:t>
            </a:r>
            <a:endParaRPr lang="en-US" sz="4800" dirty="0">
              <a:solidFill>
                <a:srgbClr val="270290"/>
              </a:solidFill>
              <a:latin typeface="ARAP 002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75" y="2181497"/>
            <a:ext cx="1319403" cy="1480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47" y="2181497"/>
            <a:ext cx="1282810" cy="12475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21130" y="3780492"/>
            <a:ext cx="9349739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ARAP 002" pitchFamily="2" charset="0"/>
              </a:rPr>
              <a:t>km]/L e]6f}+</a:t>
            </a:r>
            <a:r>
              <a:rPr lang="en-US" sz="11500" dirty="0" err="1" smtClean="0">
                <a:solidFill>
                  <a:srgbClr val="FF0000"/>
                </a:solidFill>
                <a:latin typeface="ARAP 002" pitchFamily="2" charset="0"/>
              </a:rPr>
              <a:t>nf</a:t>
            </a:r>
            <a:r>
              <a:rPr lang="en-US" sz="11500" dirty="0" smtClean="0">
                <a:solidFill>
                  <a:srgbClr val="FF0000"/>
                </a:solidFill>
                <a:latin typeface="ARAP 002" pitchFamily="2" charset="0"/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  <a:latin typeface="ARAP 002" pitchFamily="2" charset="0"/>
              </a:rPr>
              <a:t>sfo</a:t>
            </a:r>
            <a:r>
              <a:rPr lang="en-US" sz="11500" dirty="0" smtClean="0">
                <a:solidFill>
                  <a:srgbClr val="FF0000"/>
                </a:solidFill>
                <a:latin typeface="ARAP 002" pitchFamily="2" charset="0"/>
              </a:rPr>
              <a:t>{</a:t>
            </a:r>
            <a:r>
              <a:rPr lang="en-US" sz="11500" dirty="0" err="1" smtClean="0">
                <a:solidFill>
                  <a:srgbClr val="FF0000"/>
                </a:solidFill>
                <a:latin typeface="ARAP 002" pitchFamily="2" charset="0"/>
              </a:rPr>
              <a:t>qmd</a:t>
            </a:r>
            <a:endParaRPr lang="en-US" sz="11500" dirty="0">
              <a:solidFill>
                <a:srgbClr val="FF0000"/>
              </a:solidFill>
              <a:latin typeface="ARAP 002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5225" y="5858079"/>
            <a:ext cx="191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270290"/>
                </a:solidFill>
                <a:latin typeface="ARAP 002" pitchFamily="2" charset="0"/>
              </a:rPr>
              <a:t>ldltM</a:t>
            </a:r>
            <a:endParaRPr lang="en-US" sz="4800" dirty="0">
              <a:solidFill>
                <a:srgbClr val="270290"/>
              </a:solidFill>
              <a:latin typeface="ARAP 002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1525" y="1492749"/>
            <a:ext cx="8301554" cy="65676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ARAP 002" pitchFamily="2" charset="0"/>
              </a:rPr>
              <a:t>kf</a:t>
            </a:r>
            <a:r>
              <a:rPr lang="en-US" sz="8000" dirty="0">
                <a:solidFill>
                  <a:srgbClr val="FF0000"/>
                </a:solidFill>
                <a:latin typeface="ARAP 002" pitchFamily="2" charset="0"/>
              </a:rPr>
              <a:t>}</a:t>
            </a:r>
            <a:r>
              <a:rPr lang="en-US" sz="8000" dirty="0" err="1">
                <a:solidFill>
                  <a:srgbClr val="FF0000"/>
                </a:solidFill>
                <a:latin typeface="ARAP 002" pitchFamily="2" charset="0"/>
              </a:rPr>
              <a:t>jfb</a:t>
            </a:r>
            <a:r>
              <a:rPr lang="en-US" sz="8000" dirty="0">
                <a:solidFill>
                  <a:srgbClr val="FF0000"/>
                </a:solidFill>
                <a:latin typeface="ARAP 002" pitchFamily="2" charset="0"/>
              </a:rPr>
              <a:t>'ª</a:t>
            </a:r>
            <a:r>
              <a:rPr lang="en-US" sz="8000" dirty="0" err="1">
                <a:solidFill>
                  <a:srgbClr val="FF0000"/>
                </a:solidFill>
                <a:latin typeface="ARAP 002" pitchFamily="2" charset="0"/>
              </a:rPr>
              <a:t>df</a:t>
            </a:r>
            <a:r>
              <a:rPr lang="en-US" sz="8000" dirty="0">
                <a:solidFill>
                  <a:srgbClr val="FF0000"/>
                </a:solidFill>
                <a:latin typeface="ARAP 002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ARAP 002" pitchFamily="2" charset="0"/>
              </a:rPr>
              <a:t>ufpFkflnsf</a:t>
            </a:r>
            <a:endParaRPr lang="en-US" sz="8000" dirty="0">
              <a:solidFill>
                <a:srgbClr val="FF0000"/>
              </a:solidFill>
              <a:latin typeface="ARAP 002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7188" y="2931652"/>
            <a:ext cx="9349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ARAP 002" pitchFamily="2" charset="0"/>
              </a:rPr>
              <a:t>ltjf</a:t>
            </a:r>
            <a:r>
              <a:rPr lang="en-US" sz="5400" dirty="0" smtClean="0">
                <a:solidFill>
                  <a:srgbClr val="FF0000"/>
                </a:solidFill>
                <a:latin typeface="ARAP 002" pitchFamily="2" charset="0"/>
              </a:rPr>
              <a:t>/</a:t>
            </a:r>
            <a:r>
              <a:rPr lang="en-US" sz="5400" dirty="0" err="1" smtClean="0">
                <a:solidFill>
                  <a:srgbClr val="FF0000"/>
                </a:solidFill>
                <a:latin typeface="ARAP 002" pitchFamily="2" charset="0"/>
              </a:rPr>
              <a:t>Le~Hof</a:t>
            </a:r>
            <a:r>
              <a:rPr lang="en-US" sz="5400" dirty="0" smtClean="0">
                <a:solidFill>
                  <a:srgbClr val="FF0000"/>
                </a:solidFill>
                <a:latin typeface="ARAP 002" pitchFamily="2" charset="0"/>
              </a:rPr>
              <a:t>ª,:</a:t>
            </a:r>
            <a:r>
              <a:rPr lang="en-US" sz="5400" dirty="0" err="1" smtClean="0">
                <a:solidFill>
                  <a:srgbClr val="FF0000"/>
                </a:solidFill>
                <a:latin typeface="ARAP 002" pitchFamily="2" charset="0"/>
              </a:rPr>
              <a:t>jf:Yo</a:t>
            </a:r>
            <a:r>
              <a:rPr lang="en-US" sz="5400" dirty="0" smtClean="0">
                <a:solidFill>
                  <a:srgbClr val="FF0000"/>
                </a:solidFill>
                <a:latin typeface="ARAP 002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AP 002" pitchFamily="2" charset="0"/>
              </a:rPr>
              <a:t>rf</a:t>
            </a:r>
            <a:r>
              <a:rPr lang="en-US" sz="5400" dirty="0" smtClean="0">
                <a:solidFill>
                  <a:srgbClr val="FF0000"/>
                </a:solidFill>
                <a:latin typeface="ARAP 002" pitchFamily="2" charset="0"/>
              </a:rPr>
              <a:t>}</a:t>
            </a:r>
            <a:r>
              <a:rPr lang="en-US" sz="5400" dirty="0" err="1" smtClean="0">
                <a:solidFill>
                  <a:srgbClr val="FF0000"/>
                </a:solidFill>
                <a:latin typeface="ARAP 002" pitchFamily="2" charset="0"/>
              </a:rPr>
              <a:t>sL</a:t>
            </a:r>
            <a:endParaRPr lang="en-US" sz="5400" dirty="0" smtClean="0">
              <a:solidFill>
                <a:srgbClr val="FF0000"/>
              </a:solidFill>
              <a:latin typeface="ARAP 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25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ARAP 002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pauwadungma</dc:creator>
  <cp:lastModifiedBy>Computer_Operator</cp:lastModifiedBy>
  <cp:revision>11</cp:revision>
  <dcterms:created xsi:type="dcterms:W3CDTF">2023-06-23T19:58:47Z</dcterms:created>
  <dcterms:modified xsi:type="dcterms:W3CDTF">2024-01-13T04:27:37Z</dcterms:modified>
</cp:coreProperties>
</file>